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572CB-3F1C-4EA2-971F-8AB42C91EF24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11773-926F-42C3-B40D-27046EAF6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79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1BB05-DD8B-4FAF-BF3F-809363C4C9B2}" type="datetime1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290C2-A2B9-41E7-AABA-FFC2449B3E5D}" type="datetime1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1ED95-AF97-4A9B-BD98-9CD26118EBA3}" type="datetime1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74EE-E7B9-4F59-A9EF-03A9EFBCFE00}" type="datetime1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CD419-A24C-4FA7-8797-D53102C1F281}" type="datetime1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A1568-4C93-4A0F-A91D-F93E7C07F91E}" type="datetime1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91698-9CC5-4D34-9D44-9DC72CC546B5}" type="datetime1">
              <a:rPr lang="ru-RU" smtClean="0"/>
              <a:t>06.10.2025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F9D4-30C1-4250-915A-2514DE18D0D1}" type="datetime1">
              <a:rPr lang="ru-RU" smtClean="0"/>
              <a:t>06.10.2025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E9D42-9F87-4E3F-81D9-85018431B338}" type="datetime1">
              <a:rPr lang="ru-RU" smtClean="0"/>
              <a:t>06.10.2025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6DF2-0DE8-4904-A1D4-A879BB8545E1}" type="datetime1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A84D8-ED36-4BC5-9200-68ED187237F4}" type="datetime1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4862F-BE56-4CD8-8467-5BDD00957A57}" type="datetime1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5. Предприятие в системе рыночных отношений. Издержки и прибыль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938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656"/>
            <a:ext cx="9036496" cy="4660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9751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5.2.	Организационно-правовые формы предприятий. Коммерческие и некоммерческие организации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организация преследует извлечение прибыли в качестве основной цели своей деятельности, ее называют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коммерческой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842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568952" cy="61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5468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04664"/>
            <a:ext cx="6120680" cy="2717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58369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76672"/>
            <a:ext cx="8352928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93158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Хозяйственными товариществами и обществами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признаются коммерческие организации с разделенным на доли (вклады) уставным капиталом.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7498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424936" cy="4993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11217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5.3.	Малые предприятия. Интеграции предприятий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  <p:pic>
        <p:nvPicPr>
          <p:cNvPr id="716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88840"/>
            <a:ext cx="8820472" cy="2133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2699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8820472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36842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предприятий на основе концентрации проводится с целью централизации и концентрации их хозяйственных средств или капиталов. Этот процесс связан с отказом предприятий частично или полностью от своей финансово-хозяйственной самостоятельности в пользу другого предприятия или вновь создаваемого общего органа управления.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059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5.1.	Сущность и основные черты предприятия (фирмы). Классификация предприятий (фирм)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41490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особенный,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-тельный хозяйствующий субъект, созданный предпринимателем или объединением пред-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принимателей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государственным,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муници-пальным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органом управления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произ-водства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продукции, выполнения работы и оказания услуг с целью удовлетворения общественных потребностей и получения прибыли.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2086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5.4.	Юридические лица и их регистрация. Банкротство, его причины и последствия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87256"/>
            <a:ext cx="822960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Юридическим лицом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признается организация, которая имеет в собственности, хозяйственном ведении или оперативном управлении обособленное имущество и отвечает по своим обязательствам этим имуществом, может от своего имени приобретать и осуществлять имущественные и личные неимущественные права, нести обязанности, быть истцом и ответчиком в суде.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481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документами для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 юридического лица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	заявление о регистрации предприятия;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решение о создании предприятия или договор учредителей;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	устав предприятия;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	документы, подтверждающие оплату не менее 50% уставного капитала (фонда) предприятия;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	свидетельство об уплате государственной пошлины.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3604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Учредительный договор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учредителями, в нем определяются: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	порядок совместной деятельности по созданию предприятия;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условия передачи имущества;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	порядок распределения между участниками прибылей и убытков;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	управление деятельностью юридического лица;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	условия выхода участников.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1331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Ликвидация юридического лица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	по решению его учредителей или органа, уполномоченного на это учредительными документами;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по решению суда;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	по решению суда вследствие несостоятельности (банкротства).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2281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несостоятельностью (банкротством)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предприятия понимают неспособность удовлетворить требования кредиторов по оплате товаров, заработной платы работников, услуг, включая неспособность обеспечивать обязательные платежи в бюджет, во внебюджетные фонды в связи с неудовлетворительной структурой баланса должника.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7695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ликвидации юридического лица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кредиторов удовлетворяются в следующем порядке: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	удовлетворяются требования граждан, перед которыми юридическое лицо несет ответственность за причинение вреда жизни и здоровью;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производится расчет по выплате выходного пособия и оплате труда с лицами, работающими по трудовому договору, и по выплате вознаграждений по авторскому договору;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6225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	удовлетворяются требования кредиторов по обязательствам обеспечения залогом имущества ликвидируемого юридического лица;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	погашается задолженность по обязательствам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в бюджет 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внебюджетные фонды;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	производится расчет с другими кредиторами, после чего оставшееся имущество предлагается учредителям предприятия.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699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36713"/>
            <a:ext cx="9505056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720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Предприятие как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техническая система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характеризуется специфическим уровнем технического развития, особенностями технологии и организации производства, назначением своей готовой продукции, специфическим оборудованием.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361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Предприятие как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экономическая система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характеризуется уровнем затрат на производство, величиной прибыли, рентабельностью, уровнем эффективности производства.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947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Предприятие — всегда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специфическая социальная система,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она характеризуется: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	профессионально-квалификационной подготовки работников;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социально-психологического климата;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	трудовой дисциплины.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984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64704"/>
            <a:ext cx="9289032" cy="3075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2887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предприятия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предполагает определение его основных черт: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	производственно-техническое единство;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организационное единство;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	экономическое единство.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35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предприятий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их группировка по определенному признаку: </a:t>
            </a:r>
          </a:p>
          <a:p>
            <a:pPr marL="514350" indent="-514350">
              <a:buAutoNum type="arabicParenR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отраслевой принадлежности;</a:t>
            </a:r>
          </a:p>
          <a:p>
            <a:pPr marL="514350" indent="-514350">
              <a:buAutoNum type="arabicParenR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структуре производства;</a:t>
            </a:r>
          </a:p>
          <a:p>
            <a:pPr marL="514350" indent="-514350">
              <a:buAutoNum type="arabicParenR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размеру предприятия;</a:t>
            </a:r>
          </a:p>
          <a:p>
            <a:pPr marL="514350" indent="-514350">
              <a:buAutoNum type="arabicParenR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уровню рентабельности и специализации;</a:t>
            </a:r>
          </a:p>
          <a:p>
            <a:pPr marL="514350" indent="-514350">
              <a:buAutoNum type="arabicParenR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организационно-правовому устройству и др.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2910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677</Words>
  <Application>Microsoft Office PowerPoint</Application>
  <PresentationFormat>Экран (4:3)</PresentationFormat>
  <Paragraphs>75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0" baseType="lpstr">
      <vt:lpstr>Arial</vt:lpstr>
      <vt:lpstr>Calibri</vt:lpstr>
      <vt:lpstr>Times New Roman</vt:lpstr>
      <vt:lpstr>Тема Office</vt:lpstr>
      <vt:lpstr>Тема 5. Предприятие в системе рыночных отношений. Издержки и прибыль</vt:lpstr>
      <vt:lpstr>5.1. Сущность и основные черты предприятия (фирмы). Классификация предприятий (фирм)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5.2. Организационно-правовые формы предприятий. Коммерческие и некоммерческие организации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5.3. Малые предприятия. Интеграции предприятий</vt:lpstr>
      <vt:lpstr>Презентация PowerPoint</vt:lpstr>
      <vt:lpstr>Презентация PowerPoint</vt:lpstr>
      <vt:lpstr>5.4. Юридические лица и их регистрация. Банкротство, его причины и последствия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5. Предприятие в системе рыночных отношений. Издержки и прибыль</dc:title>
  <dc:creator>user</dc:creator>
  <cp:lastModifiedBy>PC-1</cp:lastModifiedBy>
  <cp:revision>12</cp:revision>
  <dcterms:created xsi:type="dcterms:W3CDTF">2020-09-03T09:27:54Z</dcterms:created>
  <dcterms:modified xsi:type="dcterms:W3CDTF">2025-10-06T07:55:32Z</dcterms:modified>
</cp:coreProperties>
</file>