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6" r:id="rId18"/>
    <p:sldId id="277" r:id="rId19"/>
    <p:sldId id="278" r:id="rId20"/>
    <p:sldId id="271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5F8FE-A67D-4D4D-9D82-8AFB3B2DECF9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9CD9A-223F-4B3B-93A7-460C015A6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891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44E-B943-4D83-B16F-81A9804C9592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BC3B-AD0F-4FAC-A0AC-3B5F6DB95897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E722-883A-4579-8FB1-E88519C5EA39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1E372-B2AD-4AA8-A6F4-3AE1383C96C7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A1800-477A-4B22-ADFA-59DE7EFB3F4D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8C632-0998-47AA-B8EF-80F36678BE4E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93812-C130-4B8A-B338-074C79D1B4E9}" type="datetime1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1ADCB-25C7-4567-9C77-33D117213A75}" type="datetime1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C1CB-ECAF-44C6-9257-F06C052507EA}" type="datetime1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D08F6-2FF6-46B1-926E-F7792147C515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2201-5D8B-41B4-BE3C-609C680A23C4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C7DD-282A-4F90-940C-1830E45DD761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Рынки факторов производства и формирование факторных доходов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Повременная заработная 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зависит от отработанного времени и квалификации работника.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Сдельная заработная 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(или поштучная) является производной от повременной формы и устанавливается в зависимости от объема и качества произведенной продукции.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1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712968" cy="4167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6286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6.2.	Рынок капитала. Основной и оборотный капитал. Процентная ставка и инвестиции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916832"/>
            <a:ext cx="8640960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4691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9"/>
            <a:ext cx="8229600" cy="360040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 капитал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все средства производства, созданные людьми с целью увеличения производства товаров и услуг.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капитал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включает в себя машины, здания, сооружения, средства передвижения, инструменты, запасы сырья, полуфабрикатов, патенты, ноу-хау и т.п.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21088"/>
            <a:ext cx="8640959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1728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скорости оборота капитал делится на: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капитал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средства труда;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оборотный капитал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предметы труда, участвующие в производстве однократно, полностью потребляющиеся и сразу переносящие свою стоимость на готовый продукт;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 капитал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делится на производственные фонды и фонды обращения.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92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424936" cy="4590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996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долгосрочное вложение капитала в предприятия различных отраслей экономики; используются на покупку средств производства: оборудования, машин, зданий и т.п.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Валовые инвестиции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вся сумма затрат на производственный капитал. Они состоят из амортизационных отчислений и добавочных вложений в производство за счет прибыли.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15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Амортизационные отчисления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 возмещение вложений в производство капитала.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инвестиции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валовые инвестиции за минусом амортизационных отчислений, т.е. они отражают прирост капитала за счет добавочных вложений в производство.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786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Инвестиционный капитал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из двух источников: собственных сбережений предприятий (прибыли, амортизационных отчислений) и заемных сбережений (свободных де-нежных средств населения, других предприятий).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плата за право получения ресурсов в свое распоряжение до того, как будут накоплены средства, чтобы эти ресурсы купить.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124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Учетная ставка, или ставка рефинансирования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процент, под который Центральный банк РФ (или другой страны) страны предоставляет кредит коммерческим банкам.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Номинальная процентная ставка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—это денежная процентная ставка.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Реальная процентная ставка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процентная ставка с поправкой на инфляцию, т.е. выраженная в неизменных ценах.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27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6.1.	Рынок труда. Спрос и предложение труда. Заработная плата, ее сущность, виды, формы, системы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164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труда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экономических механизмов, норм и институтов, устанавливающих связи между фирмами, предъявляющими спрос на труд, и предложением труда со стороны населения;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контакта продавцов и покупателей трудовых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823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6.3.	Рынок земли. Рента. Цена земли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7920880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3488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Земельная рента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часть прибыли, возникающей при использовании невоспроизводимого производственного фактора — земли.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70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условия образования земельной ренты: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ограниченность плодородных земель;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монополия на землю как объект собственности или как объект хозяйствования;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низкое ограничение строения капитала.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271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9"/>
            <a:ext cx="8229600" cy="2808312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земли зависит 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размеров земельной ренты, которую может получить землевладелец, став собственником данного участка;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ставки ссудного процента.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501008"/>
            <a:ext cx="8568951" cy="12224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9654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04656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рынка труда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наемные рабочие, предприятия, профсоюзы, государство.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элементы рынка труда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спрос, предложение, равновесная цена (зарплата) и равновесный объем (занятость).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рабочей силы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количество рабочего времени, которое работник готов предложить работодателю при каждом конкретном уровне заработной платы.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4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ограничивающие свободу выбора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32856"/>
            <a:ext cx="928903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479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определяющие поведение работников на рынке труда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42493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831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866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/>
                <a:ea typeface="Calibri"/>
              </a:rPr>
              <a:t>Заработная плата включает: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9073008" cy="4208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033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определяющие размер заработной платы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8856984" cy="392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35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Номинальная заработная 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сумма денег, получаемая работниками в качестве платы за труд.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Реальная заработная 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стоимостное выражение того количества товаров (включая услуги), которое приобретают работники на свою номинальную зарплату за вычетом налогов (при данном уровне).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798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648</Words>
  <Application>Microsoft Office PowerPoint</Application>
  <PresentationFormat>Экран (4:3)</PresentationFormat>
  <Paragraphs>69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Тема 6. Рынки факторов производства и формирование факторных доходов</vt:lpstr>
      <vt:lpstr>6.1. Рынок труда. Спрос и предложение труда. Заработная плата, ее сущность, виды, формы, системы</vt:lpstr>
      <vt:lpstr>Презентация PowerPoint</vt:lpstr>
      <vt:lpstr>Факторы, ограничивающие свободу выбора</vt:lpstr>
      <vt:lpstr>Факторы, определяющие поведение работников на рынке труда</vt:lpstr>
      <vt:lpstr>Презентация PowerPoint</vt:lpstr>
      <vt:lpstr>Заработная плата включает:</vt:lpstr>
      <vt:lpstr>Факторы, определяющие размер заработной платы</vt:lpstr>
      <vt:lpstr>Презентация PowerPoint</vt:lpstr>
      <vt:lpstr>Презентация PowerPoint</vt:lpstr>
      <vt:lpstr>Презентация PowerPoint</vt:lpstr>
      <vt:lpstr>6.2. Рынок капитала. Основной и оборотный капитал. Процентная ставка и инвестиции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6.3. Рынок земли. Рента. Цена земли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Рынки факторов производства и формирование факторных доходов</dc:title>
  <dc:creator>user</dc:creator>
  <cp:lastModifiedBy>PC-1</cp:lastModifiedBy>
  <cp:revision>12</cp:revision>
  <dcterms:created xsi:type="dcterms:W3CDTF">2020-09-29T07:16:34Z</dcterms:created>
  <dcterms:modified xsi:type="dcterms:W3CDTF">2025-10-06T07:56:07Z</dcterms:modified>
</cp:coreProperties>
</file>